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214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00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386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2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909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544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417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733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917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609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57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3F4C-A971-4AA9-9682-E1844DA8A2DF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46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6424" y="646520"/>
            <a:ext cx="7289074" cy="2387600"/>
          </a:xfrm>
        </p:spPr>
        <p:txBody>
          <a:bodyPr/>
          <a:lstStyle/>
          <a:p>
            <a:r>
              <a:rPr lang="sl-SI" dirty="0" smtClean="0"/>
              <a:t>Pozdravljen/a,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sl-SI" dirty="0" smtClean="0"/>
              <a:t>Danes sem zate pripravila prav posebno zgodbico. </a:t>
            </a:r>
          </a:p>
          <a:p>
            <a:pPr algn="l"/>
            <a:r>
              <a:rPr lang="sl-SI" dirty="0" smtClean="0"/>
              <a:t>Najprej jo poslušaj, nato prosi nekoga, da ti jo prebere.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46" y="1131798"/>
            <a:ext cx="2470240" cy="247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2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79566"/>
            <a:ext cx="10515600" cy="5297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 smtClean="0">
                <a:latin typeface="+mj-lt"/>
              </a:rPr>
              <a:t>Tako, sedaj se lov lahko začne. </a:t>
            </a:r>
          </a:p>
          <a:p>
            <a:pPr marL="0" indent="0">
              <a:buNone/>
            </a:pPr>
            <a:r>
              <a:rPr lang="sl-SI" sz="3600" dirty="0" smtClean="0">
                <a:latin typeface="+mj-lt"/>
              </a:rPr>
              <a:t>Pomembno pa je, da ko kakšno jajce najdeš, poveš barvo in število na drugi strani (po angleško seveda). Starši te lahko malo usmerjajo pri iskanju, da ne bo pretežko.</a:t>
            </a:r>
          </a:p>
          <a:p>
            <a:pPr marL="0" indent="0">
              <a:buNone/>
            </a:pPr>
            <a:endParaRPr lang="sl-SI" sz="3600" dirty="0" smtClean="0">
              <a:latin typeface="+mj-lt"/>
            </a:endParaRPr>
          </a:p>
          <a:p>
            <a:pPr marL="0" indent="0">
              <a:buNone/>
            </a:pPr>
            <a:r>
              <a:rPr lang="sl-SI" sz="3600" dirty="0" smtClean="0">
                <a:latin typeface="+mj-lt"/>
              </a:rPr>
              <a:t>Upam, da so bila navodila dovolj jasna.</a:t>
            </a:r>
          </a:p>
          <a:p>
            <a:pPr marL="0" indent="0">
              <a:buNone/>
            </a:pPr>
            <a:r>
              <a:rPr lang="sl-SI" sz="3600" dirty="0" smtClean="0">
                <a:latin typeface="+mj-lt"/>
              </a:rPr>
              <a:t>Želim ti veliko zabave pri igri.</a:t>
            </a:r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endParaRPr lang="sl-SI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09" y="3681144"/>
            <a:ext cx="3189242" cy="17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704749"/>
          </a:xfrm>
        </p:spPr>
        <p:txBody>
          <a:bodyPr>
            <a:normAutofit/>
          </a:bodyPr>
          <a:lstStyle/>
          <a:p>
            <a:r>
              <a:rPr lang="sl-SI" sz="3600" dirty="0" smtClean="0"/>
              <a:t>Slišimo se spet naslednji teden. Želim vam lepe mini počitnice.</a:t>
            </a:r>
            <a:br>
              <a:rPr lang="sl-SI" sz="3600" dirty="0" smtClean="0"/>
            </a:b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smtClean="0"/>
              <a:t>Ostanite zdravi.</a:t>
            </a:r>
            <a:br>
              <a:rPr lang="sl-SI" sz="3600" dirty="0" smtClean="0"/>
            </a:b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/>
              <a:t/>
            </a:r>
            <a:br>
              <a:rPr lang="sl-SI" sz="3600" dirty="0"/>
            </a:br>
            <a:r>
              <a:rPr lang="sl-SI" sz="3600" dirty="0"/>
              <a:t/>
            </a:r>
            <a:br>
              <a:rPr lang="sl-SI" sz="3600" dirty="0"/>
            </a:br>
            <a:r>
              <a:rPr lang="sl-SI" sz="3600" dirty="0" smtClean="0"/>
              <a:t>Učiteljica Tjaša</a:t>
            </a:r>
            <a:r>
              <a:rPr lang="sl-SI" sz="3600" dirty="0"/>
              <a:t/>
            </a:r>
            <a:br>
              <a:rPr lang="sl-SI" sz="3600" dirty="0"/>
            </a:br>
            <a:endParaRPr lang="sl-SI" sz="36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9481" y="3692291"/>
            <a:ext cx="313971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EASTER 00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90155" y="348342"/>
            <a:ext cx="4613366" cy="5936117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1160" y="885462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069874" y="2177144"/>
            <a:ext cx="57128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Bila je je Velika noč. Velikonočni zajček in njegovi prijatelji so imeli lov na velikonočna jajca na vrtu. Bilo je na stotine čudovitih, pisanih jajc, skritih povsod.</a:t>
            </a:r>
          </a:p>
          <a:p>
            <a:endParaRPr lang="sl-SI" dirty="0"/>
          </a:p>
          <a:p>
            <a:r>
              <a:rPr lang="sl-SI" dirty="0" smtClean="0"/>
              <a:t>Vsi so imeli svoje košarice. </a:t>
            </a:r>
          </a:p>
          <a:p>
            <a:r>
              <a:rPr lang="sl-SI" dirty="0" smtClean="0"/>
              <a:t>Velikonočni zajček je bil zelo srečen. Našel je že 8 jajc. Dva modra, dva rumena, dva rdeča in dva zelena. Bi je zadovoljen.</a:t>
            </a:r>
          </a:p>
          <a:p>
            <a:r>
              <a:rPr lang="sl-SI" dirty="0" smtClean="0"/>
              <a:t>Skakal je naokoli in pel svojo veselo pesmico. </a:t>
            </a:r>
          </a:p>
          <a:p>
            <a:r>
              <a:rPr lang="sl-SI" dirty="0" smtClean="0"/>
              <a:t>„Jaz sem velikonočni zajček in skačem naokoli. Všeč mi je Velika noč. Velika noč je tu.“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9180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EASTER 003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7193280" y="400593"/>
            <a:ext cx="4232365" cy="6100945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2393" y="728707"/>
            <a:ext cx="487363" cy="48736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227909" y="2142309"/>
            <a:ext cx="5050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 je skakal naokoli je videl svojega prijatelja krta. Krt je sedel pod drevesom in bil je zelo žalosten. </a:t>
            </a:r>
          </a:p>
          <a:p>
            <a:r>
              <a:rPr lang="sl-SI" dirty="0" smtClean="0"/>
              <a:t>Velikonočni zajček ga vpraša: </a:t>
            </a:r>
          </a:p>
          <a:p>
            <a:r>
              <a:rPr lang="sl-SI" dirty="0" smtClean="0"/>
              <a:t>„Zakaj si tako žalosten prijateljček? Velika noč je, moral bi biti vesel in skakati naokoli, iskati jajčka.“</a:t>
            </a:r>
          </a:p>
          <a:p>
            <a:endParaRPr lang="sl-SI" dirty="0"/>
          </a:p>
          <a:p>
            <a:r>
              <a:rPr lang="sl-SI" dirty="0" smtClean="0"/>
              <a:t>„Ne vidim dobro in zelo težko najdem kakšno jajce. Našel sem samo eno jajce do sedaj, pa še tega sem izgubil. Imel sem ga v košari, pa ga ni več.“</a:t>
            </a:r>
          </a:p>
          <a:p>
            <a:endParaRPr lang="sl-SI" dirty="0"/>
          </a:p>
          <a:p>
            <a:r>
              <a:rPr lang="sl-SI" dirty="0" smtClean="0"/>
              <a:t>Velikonočnemu zajčku je bilo žal za krta.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81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4429247" cy="6093146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3868" y="1294765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209211" y="2438400"/>
            <a:ext cx="5355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„Izvoli, lahko imaš polovico mojih jajc. Enega modrega, enega rdečega, enega rumenega in enega zelenega,“ je rekel Velikonočni zajček in položil jajca v krtovo košaro.</a:t>
            </a:r>
          </a:p>
          <a:p>
            <a:endParaRPr lang="sl-SI" dirty="0"/>
          </a:p>
          <a:p>
            <a:r>
              <a:rPr lang="sl-SI" dirty="0" smtClean="0"/>
              <a:t>Krt je bil presrečen. „Hvala zajček, ti si zelo dober </a:t>
            </a:r>
            <a:r>
              <a:rPr lang="sl-SI" dirty="0" err="1" smtClean="0"/>
              <a:t>prijatelj,“je</a:t>
            </a:r>
            <a:r>
              <a:rPr lang="sl-SI" dirty="0" smtClean="0"/>
              <a:t> rekel krt in vstal.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33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9479" y="365125"/>
            <a:ext cx="4665000" cy="6417463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9171" y="1190262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261463" y="2229394"/>
            <a:ext cx="47635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 je vstal, sta pod drevesom zagledala najlepše velikonočno jajce, kar jih je Velikonočni zajček kdaj videl. Svetleče, pisano in prekrito s čudovitimi vzorci.</a:t>
            </a:r>
          </a:p>
          <a:p>
            <a:endParaRPr lang="sl-SI" dirty="0"/>
          </a:p>
          <a:p>
            <a:r>
              <a:rPr lang="sl-SI" dirty="0" smtClean="0"/>
              <a:t>„Krt, tukaj je tvoje jajce. Sedel si na njem. Čudovito je.“ </a:t>
            </a:r>
          </a:p>
          <a:p>
            <a:endParaRPr lang="sl-SI" dirty="0"/>
          </a:p>
          <a:p>
            <a:r>
              <a:rPr lang="sl-SI" dirty="0" smtClean="0"/>
              <a:t>„ Res?“ je vprašal krt. „Tako ali tako ga ne vidim dobro. Če želiš, ga lahko imaš. Jaz sem zadovoljen s tistimi, ki si mi jih ti dal.“</a:t>
            </a:r>
          </a:p>
          <a:p>
            <a:endParaRPr lang="sl-SI" dirty="0"/>
          </a:p>
          <a:p>
            <a:r>
              <a:rPr lang="sl-SI" dirty="0" smtClean="0"/>
              <a:t>„Lahko? O hvala krt, ti si tudi zelo dober prijatelj.“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744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10146" y="243205"/>
            <a:ext cx="4569779" cy="6286471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410" y="894171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175657" y="2133600"/>
            <a:ext cx="4380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Vzela sta svoji košari in skupaj odšla iskat še druga jajca.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606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505097"/>
            <a:ext cx="10515600" cy="5671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Upam, da ti je bila zgodba všeč. 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Torej EASTER oziroma Velika noč se nam približuje. Tudi mi se bomo malo pozabavali na to temo.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Se spomniš kaj so počele živali v zgodbi?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EASTER EGG HUNT oziroma lov na Velikonočna jajca. Tudi ti jih boš danes iskal/a.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063" y="2195468"/>
            <a:ext cx="2595154" cy="170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0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7572" y="1456403"/>
            <a:ext cx="10515600" cy="4068890"/>
          </a:xfrm>
        </p:spPr>
        <p:txBody>
          <a:bodyPr>
            <a:normAutofit fontScale="90000"/>
          </a:bodyPr>
          <a:lstStyle/>
          <a:p>
            <a:r>
              <a:rPr lang="sl-SI" sz="4000" dirty="0" smtClean="0"/>
              <a:t>Tvoja naloga je, da na list narišeš </a:t>
            </a:r>
            <a:r>
              <a:rPr lang="sl-SI" sz="4000" b="1" dirty="0" smtClean="0"/>
              <a:t>8 jajc </a:t>
            </a:r>
            <a:r>
              <a:rPr lang="sl-SI" sz="4000" dirty="0" smtClean="0"/>
              <a:t>in jih izrežeš. </a:t>
            </a:r>
            <a:br>
              <a:rPr lang="sl-SI" sz="4000" dirty="0" smtClean="0"/>
            </a:br>
            <a:r>
              <a:rPr lang="sl-SI" sz="4000" dirty="0"/>
              <a:t/>
            </a:r>
            <a:br>
              <a:rPr lang="sl-SI" sz="4000" dirty="0"/>
            </a:br>
            <a:r>
              <a:rPr lang="sl-SI" sz="4000" dirty="0" smtClean="0"/>
              <a:t>Vsak jajček na eni strani </a:t>
            </a:r>
            <a:r>
              <a:rPr lang="sl-SI" sz="4000" b="1" dirty="0" smtClean="0"/>
              <a:t>pobarvaš </a:t>
            </a:r>
            <a:r>
              <a:rPr lang="sl-SI" sz="4000" dirty="0" smtClean="0"/>
              <a:t>z eno barvo, na drugi strani pa </a:t>
            </a:r>
            <a:r>
              <a:rPr lang="sl-SI" sz="4000" b="1" dirty="0" smtClean="0"/>
              <a:t>napišeš</a:t>
            </a:r>
            <a:r>
              <a:rPr lang="sl-SI" sz="4000" dirty="0" smtClean="0"/>
              <a:t> število. </a:t>
            </a:r>
            <a:br>
              <a:rPr lang="sl-SI" sz="4000" dirty="0" smtClean="0"/>
            </a:br>
            <a:r>
              <a:rPr lang="sl-SI" sz="4000" dirty="0"/>
              <a:t/>
            </a:r>
            <a:br>
              <a:rPr lang="sl-SI" sz="4000" dirty="0"/>
            </a:br>
            <a:r>
              <a:rPr lang="sl-SI" sz="4000" dirty="0" smtClean="0"/>
              <a:t>Izbiraj med barvami, ki smo jih obravnavali in števili do 12.</a:t>
            </a:r>
            <a:br>
              <a:rPr lang="sl-SI" sz="4000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302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8532" y="827315"/>
            <a:ext cx="10515600" cy="5225142"/>
          </a:xfrm>
        </p:spPr>
        <p:txBody>
          <a:bodyPr>
            <a:normAutofit/>
          </a:bodyPr>
          <a:lstStyle/>
          <a:p>
            <a:r>
              <a:rPr lang="sl-SI" sz="3600" dirty="0" smtClean="0"/>
              <a:t>Odlično, sedaj imaš vse pripravljeno.</a:t>
            </a:r>
            <a:br>
              <a:rPr lang="sl-SI" sz="3600" dirty="0" smtClean="0"/>
            </a:br>
            <a:r>
              <a:rPr lang="sl-SI" sz="3600" dirty="0"/>
              <a:t/>
            </a:r>
            <a:br>
              <a:rPr lang="sl-SI" sz="3600" dirty="0"/>
            </a:br>
            <a:r>
              <a:rPr lang="sl-SI" sz="3600" dirty="0" smtClean="0"/>
              <a:t>Prosi nekoga, da ti jajca skrije. Lahko zunaj na vrtu, v stanovanju, s tvoji sobi, itd. Dogovorite se, kje bo ta prostor. Ti pa ne smeš biti videti kam jih skriva.</a:t>
            </a:r>
            <a:br>
              <a:rPr lang="sl-SI" sz="3600" dirty="0" smtClean="0"/>
            </a:br>
            <a:r>
              <a:rPr lang="sl-SI" sz="3600" dirty="0"/>
              <a:t/>
            </a:r>
            <a:br>
              <a:rPr lang="sl-SI" sz="3600" dirty="0"/>
            </a:br>
            <a:r>
              <a:rPr lang="sl-SI" sz="3600" b="1" dirty="0" smtClean="0"/>
              <a:t>STARŠI</a:t>
            </a:r>
            <a:r>
              <a:rPr lang="sl-SI" sz="3600" dirty="0" smtClean="0"/>
              <a:t>: če imate kakšno čokoladno jajce ali čokoladico, dajte vmes. Bodo presrečni. </a:t>
            </a:r>
            <a:r>
              <a:rPr lang="sl-SI" sz="3600" dirty="0" smtClean="0">
                <a:sym typeface="Wingdings" panose="05000000000000000000" pitchFamily="2" charset="2"/>
              </a:rPr>
              <a:t></a:t>
            </a:r>
            <a:r>
              <a:rPr lang="sl-SI" sz="3600" dirty="0" smtClean="0"/>
              <a:t/>
            </a:r>
            <a:br>
              <a:rPr lang="sl-SI" sz="3600" dirty="0" smtClean="0"/>
            </a:b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8314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516</Words>
  <Application>Microsoft Office PowerPoint</Application>
  <PresentationFormat>Širokozaslonsko</PresentationFormat>
  <Paragraphs>48</Paragraphs>
  <Slides>11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Officeova tema</vt:lpstr>
      <vt:lpstr>Pozdravljen/a,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Tvoja naloga je, da na list narišeš 8 jajc in jih izrežeš.   Vsak jajček na eni strani pobarvaš z eno barvo, na drugi strani pa napišeš število.   Izbiraj med barvami, ki smo jih obravnavali in števili do 12.  </vt:lpstr>
      <vt:lpstr>Odlično, sedaj imaš vse pripravljeno.  Prosi nekoga, da ti jajca skrije. Lahko zunaj na vrtu, v stanovanju, s tvoji sobi, itd. Dogovorite se, kje bo ta prostor. Ti pa ne smeš biti videti kam jih skriva.  STARŠI: če imate kakšno čokoladno jajce ali čokoladico, dajte vmes. Bodo presrečni.  </vt:lpstr>
      <vt:lpstr>PowerPointova predstavitev</vt:lpstr>
      <vt:lpstr>Slišimo se spet naslednji teden. Želim vam lepe mini počitnice.  Ostanite zdravi.    Učiteljica Tjaša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TJAŠA</dc:creator>
  <cp:lastModifiedBy>SOLA</cp:lastModifiedBy>
  <cp:revision>16</cp:revision>
  <dcterms:created xsi:type="dcterms:W3CDTF">2020-04-05T16:54:15Z</dcterms:created>
  <dcterms:modified xsi:type="dcterms:W3CDTF">2020-04-07T12:23:47Z</dcterms:modified>
  <cp:contentStatus/>
</cp:coreProperties>
</file>