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296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97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8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5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04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57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2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99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18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2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94A8-956B-4D74-8501-E8A4CE01094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28EC-FB78-4BED-B023-FEDD96EA14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2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__j1Fviaw" TargetMode="External"/><Relationship Id="rId2" Type="http://schemas.openxmlformats.org/officeDocument/2006/relationships/hyperlink" Target="https://www.youtube.com/watch?v=xCthmJqXsuc&amp;fbclid=IwAR3zTlzgu-2BSjDNWiaUJfZYwq37OqtAx4UqRKA81TGrkCNZcA1Jml1q9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jp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4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3520" y="1062604"/>
            <a:ext cx="9144000" cy="2387600"/>
          </a:xfrm>
        </p:spPr>
        <p:txBody>
          <a:bodyPr/>
          <a:lstStyle/>
          <a:p>
            <a:r>
              <a:rPr lang="sl-SI" dirty="0" smtClean="0"/>
              <a:t>Pozdravljen/a,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3520" y="3450204"/>
            <a:ext cx="9144000" cy="1655762"/>
          </a:xfrm>
        </p:spPr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red nami je malo krajši teden.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39" y="3298370"/>
            <a:ext cx="2775041" cy="27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Upam, da se boš zabaval/a pri tem. Mogoče, pa bo kje tudi kakšen čokoladen (starši?? </a:t>
            </a:r>
            <a:r>
              <a:rPr lang="sl-SI" dirty="0" smtClean="0">
                <a:sym typeface="Wingdings" panose="05000000000000000000" pitchFamily="2" charset="2"/>
              </a:rPr>
              <a:t>).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Veselim se kakšnih fotografij tvojega lova. Slišimo se spet prihodnji teden.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Ostanite zdravi.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Učiteljica Tjaša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2092" b="20302"/>
          <a:stretch/>
        </p:blipFill>
        <p:spPr>
          <a:xfrm>
            <a:off x="7006952" y="3792673"/>
            <a:ext cx="3595008" cy="2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 kdo potrebuje…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Kako ti je ime?</a:t>
            </a:r>
          </a:p>
          <a:p>
            <a:pPr marL="514350" indent="-514350">
              <a:buAutoNum type="arabicPeriod"/>
            </a:pPr>
            <a:r>
              <a:rPr lang="sl-SI" dirty="0" smtClean="0"/>
              <a:t>Koliko si star/a?</a:t>
            </a:r>
          </a:p>
          <a:p>
            <a:pPr marL="514350" indent="-514350">
              <a:buAutoNum type="arabicPeriod"/>
            </a:pPr>
            <a:r>
              <a:rPr lang="sl-SI" dirty="0" smtClean="0"/>
              <a:t>Kje živiš?</a:t>
            </a:r>
          </a:p>
          <a:p>
            <a:pPr marL="514350" indent="-514350">
              <a:buAutoNum type="arabicPeriod"/>
            </a:pPr>
            <a:r>
              <a:rPr lang="sl-SI" dirty="0" smtClean="0"/>
              <a:t>Poimenuj 8 živali.</a:t>
            </a:r>
          </a:p>
          <a:p>
            <a:pPr marL="514350" indent="-514350">
              <a:buAutoNum type="arabicPeriod"/>
            </a:pPr>
            <a:r>
              <a:rPr lang="sl-SI" dirty="0" smtClean="0"/>
              <a:t>Koliko bratov ali sester imaš?</a:t>
            </a:r>
          </a:p>
          <a:p>
            <a:pPr marL="514350" indent="-514350">
              <a:buAutoNum type="arabicPeriod"/>
            </a:pPr>
            <a:r>
              <a:rPr lang="sl-SI" dirty="0" smtClean="0"/>
              <a:t>Zapoj pesem.</a:t>
            </a:r>
          </a:p>
          <a:p>
            <a:pPr marL="514350" indent="-514350">
              <a:buAutoNum type="arabicPeriod"/>
            </a:pPr>
            <a:r>
              <a:rPr lang="sl-SI" dirty="0" smtClean="0"/>
              <a:t>Skoči, obrni se okrog in sedi na tla.</a:t>
            </a:r>
          </a:p>
          <a:p>
            <a:pPr marL="514350" indent="-514350">
              <a:buAutoNum type="arabicPeriod"/>
            </a:pPr>
            <a:r>
              <a:rPr lang="sl-SI" dirty="0" smtClean="0"/>
              <a:t>Preberi števila: </a:t>
            </a:r>
            <a:r>
              <a:rPr lang="sl-SI" dirty="0" err="1" smtClean="0"/>
              <a:t>eleven</a:t>
            </a:r>
            <a:r>
              <a:rPr lang="sl-SI" dirty="0" smtClean="0"/>
              <a:t>, </a:t>
            </a:r>
            <a:r>
              <a:rPr lang="sl-SI" dirty="0" err="1" smtClean="0"/>
              <a:t>eight</a:t>
            </a:r>
            <a:r>
              <a:rPr lang="sl-SI" dirty="0" smtClean="0"/>
              <a:t>, </a:t>
            </a:r>
            <a:r>
              <a:rPr lang="sl-SI" dirty="0" err="1" smtClean="0"/>
              <a:t>seventeen</a:t>
            </a:r>
            <a:r>
              <a:rPr lang="sl-SI" dirty="0" smtClean="0"/>
              <a:t>, </a:t>
            </a:r>
            <a:r>
              <a:rPr lang="sl-SI" dirty="0" err="1" smtClean="0"/>
              <a:t>twenty</a:t>
            </a:r>
            <a:r>
              <a:rPr lang="sl-SI" dirty="0" smtClean="0"/>
              <a:t>, </a:t>
            </a:r>
            <a:r>
              <a:rPr lang="sl-SI" dirty="0" err="1" smtClean="0"/>
              <a:t>six</a:t>
            </a:r>
            <a:r>
              <a:rPr lang="sl-SI" dirty="0" smtClean="0"/>
              <a:t>, </a:t>
            </a:r>
            <a:r>
              <a:rPr lang="sl-SI" dirty="0" err="1" smtClean="0"/>
              <a:t>fifteen</a:t>
            </a:r>
            <a:endParaRPr lang="sl-SI" dirty="0" smtClean="0"/>
          </a:p>
          <a:p>
            <a:pPr marL="514350" indent="-514350">
              <a:buAutoNum type="arabicPeriod"/>
            </a:pPr>
            <a:r>
              <a:rPr lang="sl-SI" dirty="0" smtClean="0"/>
              <a:t>Pokaži na glavo, ramena, nos, noge, ušesa, oči.</a:t>
            </a:r>
          </a:p>
          <a:p>
            <a:pPr marL="514350" indent="-514350">
              <a:buAutoNum type="arabicPeriod"/>
            </a:pPr>
            <a:r>
              <a:rPr lang="sl-SI" dirty="0" smtClean="0"/>
              <a:t>Kaj imaš danes oblečeno?</a:t>
            </a:r>
          </a:p>
        </p:txBody>
      </p:sp>
    </p:spTree>
    <p:extLst>
      <p:ext uri="{BB962C8B-B14F-4D97-AF65-F5344CB8AC3E}">
        <p14:creationId xmlns:p14="http://schemas.microsoft.com/office/powerpoint/2010/main" val="132857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Najprej na spodnji povezavi poslušaj zgodbo.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399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https://www.youtube.com/watch?v=xP__j1Fviaw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22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Sedaj verjetno veš, kaj bo današnja tema…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7200" dirty="0" smtClean="0"/>
              <a:t>EASTER</a:t>
            </a:r>
          </a:p>
          <a:p>
            <a:pPr marL="0" indent="0">
              <a:buNone/>
            </a:pPr>
            <a:endParaRPr lang="sl-SI" sz="7200" dirty="0"/>
          </a:p>
          <a:p>
            <a:pPr marL="0" indent="0">
              <a:buNone/>
            </a:pPr>
            <a:r>
              <a:rPr lang="sl-SI" sz="4000" dirty="0" smtClean="0"/>
              <a:t>Velika noč</a:t>
            </a:r>
            <a:endParaRPr lang="sl-SI" sz="36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38" y="1997166"/>
            <a:ext cx="5186943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 povezavi s tem praznikov je kar nekaj novih besed, ki jih že poznaš, nekaj pa je novih. Preberi besede spodaj.</a:t>
            </a:r>
            <a:endParaRPr lang="sl-SI" sz="3600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7" b="-1"/>
          <a:stretch/>
        </p:blipFill>
        <p:spPr>
          <a:xfrm>
            <a:off x="903900" y="1952015"/>
            <a:ext cx="6958147" cy="4190112"/>
          </a:xfrm>
        </p:spPr>
      </p:pic>
      <p:pic>
        <p:nvPicPr>
          <p:cNvPr id="7" name="Slika 6" descr="Slikovni rezultati za easter words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56000" r="65597" b="23307"/>
          <a:stretch/>
        </p:blipFill>
        <p:spPr bwMode="auto">
          <a:xfrm>
            <a:off x="7862047" y="1952015"/>
            <a:ext cx="2257312" cy="2123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0"/>
          <a:srcRect l="2394"/>
          <a:stretch/>
        </p:blipFill>
        <p:spPr>
          <a:xfrm>
            <a:off x="7862047" y="4005942"/>
            <a:ext cx="2257312" cy="2136185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14062" y="2360951"/>
            <a:ext cx="487363" cy="487363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43456" y="2426879"/>
            <a:ext cx="487363" cy="487363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02751" y="2406491"/>
            <a:ext cx="487363" cy="487363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02018" y="2406491"/>
            <a:ext cx="487363" cy="487363"/>
          </a:xfrm>
          <a:prstGeom prst="rect">
            <a:avLst/>
          </a:prstGeom>
        </p:spPr>
      </p:pic>
      <p:pic>
        <p:nvPicPr>
          <p:cNvPr id="13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14061" y="4251539"/>
            <a:ext cx="487363" cy="487363"/>
          </a:xfrm>
          <a:prstGeom prst="rect">
            <a:avLst/>
          </a:prstGeom>
        </p:spPr>
      </p:pic>
      <p:pic>
        <p:nvPicPr>
          <p:cNvPr id="14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43455" y="4395016"/>
            <a:ext cx="487363" cy="487363"/>
          </a:xfrm>
          <a:prstGeom prst="rect">
            <a:avLst/>
          </a:prstGeom>
        </p:spPr>
      </p:pic>
      <p:pic>
        <p:nvPicPr>
          <p:cNvPr id="15" name="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2653" y="4274309"/>
            <a:ext cx="487363" cy="487363"/>
          </a:xfrm>
          <a:prstGeom prst="rect">
            <a:avLst/>
          </a:prstGeom>
        </p:spPr>
      </p:pic>
      <p:pic>
        <p:nvPicPr>
          <p:cNvPr id="17" name="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68216" y="4217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257" y="1442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Si v zgodbi slišal/a te besede? Seveda, velikokrat.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Poslušaj zgodbo </a:t>
            </a:r>
            <a:r>
              <a:rPr lang="sl-SI" u="sng" dirty="0" smtClean="0"/>
              <a:t>še enkrat </a:t>
            </a:r>
            <a:r>
              <a:rPr lang="sl-SI" dirty="0" smtClean="0"/>
              <a:t>in ugotovi katera od teh besed je največkrat omenjena.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58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760" y="677544"/>
            <a:ext cx="10515600" cy="556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 zvezek napiši naslov </a:t>
            </a:r>
            <a:r>
              <a:rPr lang="sl-SI" dirty="0" smtClean="0">
                <a:solidFill>
                  <a:srgbClr val="00B050"/>
                </a:solidFill>
              </a:rPr>
              <a:t>EASTER</a:t>
            </a:r>
            <a:r>
              <a:rPr lang="sl-SI" dirty="0" smtClean="0"/>
              <a:t> in spodaj prepiši besede.</a:t>
            </a:r>
          </a:p>
          <a:p>
            <a:endParaRPr lang="sl-SI" dirty="0" smtClean="0"/>
          </a:p>
          <a:p>
            <a:r>
              <a:rPr lang="sl-SI" dirty="0" err="1" smtClean="0"/>
              <a:t>Easter</a:t>
            </a:r>
            <a:r>
              <a:rPr lang="sl-SI" dirty="0" smtClean="0"/>
              <a:t> </a:t>
            </a:r>
            <a:r>
              <a:rPr lang="sl-SI" dirty="0" err="1" smtClean="0"/>
              <a:t>egg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Easter</a:t>
            </a:r>
            <a:r>
              <a:rPr lang="sl-SI" dirty="0" smtClean="0"/>
              <a:t> </a:t>
            </a:r>
            <a:r>
              <a:rPr lang="sl-SI" dirty="0" err="1" smtClean="0"/>
              <a:t>bunny</a:t>
            </a:r>
            <a:endParaRPr lang="sl-SI" dirty="0" smtClean="0"/>
          </a:p>
          <a:p>
            <a:r>
              <a:rPr lang="sl-SI" dirty="0" err="1" smtClean="0"/>
              <a:t>Basket</a:t>
            </a:r>
            <a:endParaRPr lang="sl-SI" dirty="0" smtClean="0"/>
          </a:p>
          <a:p>
            <a:r>
              <a:rPr lang="sl-SI" dirty="0" err="1" smtClean="0"/>
              <a:t>Chick</a:t>
            </a:r>
            <a:endParaRPr lang="sl-SI" dirty="0" smtClean="0"/>
          </a:p>
          <a:p>
            <a:r>
              <a:rPr lang="sl-SI" dirty="0" err="1" smtClean="0"/>
              <a:t>Chocolate</a:t>
            </a:r>
            <a:endParaRPr lang="sl-SI" dirty="0" smtClean="0"/>
          </a:p>
          <a:p>
            <a:r>
              <a:rPr lang="sl-SI" dirty="0" err="1" smtClean="0"/>
              <a:t>Tulips</a:t>
            </a:r>
            <a:endParaRPr lang="sl-SI" dirty="0" smtClean="0"/>
          </a:p>
          <a:p>
            <a:r>
              <a:rPr lang="sl-SI" dirty="0" err="1" smtClean="0"/>
              <a:t>Daffodil</a:t>
            </a:r>
            <a:endParaRPr lang="sl-SI" dirty="0" smtClean="0"/>
          </a:p>
          <a:p>
            <a:r>
              <a:rPr lang="sl-SI" dirty="0" err="1" smtClean="0"/>
              <a:t>Egg</a:t>
            </a:r>
            <a:r>
              <a:rPr lang="sl-SI" dirty="0" smtClean="0"/>
              <a:t> hunt</a:t>
            </a:r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756401" y="2673061"/>
            <a:ext cx="339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Besede lahko zraven napišeš tudi slovensko ali pa jih narišeš (imaš jih na strani 4).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0160" y="668700"/>
            <a:ext cx="10012680" cy="1325563"/>
          </a:xfrm>
        </p:spPr>
        <p:txBody>
          <a:bodyPr/>
          <a:lstStyle/>
          <a:p>
            <a:r>
              <a:rPr lang="sl-SI" dirty="0" smtClean="0"/>
              <a:t>Sedaj pa zabavnejši del.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80160" y="1994263"/>
            <a:ext cx="5545183" cy="379081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Vzemi list papirja in nanj nariši 10 jajčkov. Izreži jih.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00B0F0"/>
                </a:solidFill>
              </a:rPr>
              <a:t>Na jajčke napiši posebne naloge.</a:t>
            </a:r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7" y="2072639"/>
            <a:ext cx="4561842" cy="28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l-SI" dirty="0" err="1" smtClean="0"/>
              <a:t>What‘s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name?</a:t>
            </a:r>
          </a:p>
          <a:p>
            <a:pPr marL="514350" indent="-514350">
              <a:buAutoNum type="arabicPeriod"/>
            </a:pPr>
            <a:r>
              <a:rPr lang="sl-SI" dirty="0" smtClean="0"/>
              <a:t>How </a:t>
            </a:r>
            <a:r>
              <a:rPr lang="sl-SI" dirty="0" err="1" smtClean="0"/>
              <a:t>old</a:t>
            </a:r>
            <a:r>
              <a:rPr lang="sl-SI" dirty="0" smtClean="0"/>
              <a:t> are </a:t>
            </a:r>
            <a:r>
              <a:rPr lang="sl-SI" dirty="0" err="1" smtClean="0"/>
              <a:t>you</a:t>
            </a:r>
            <a:r>
              <a:rPr lang="sl-SI" dirty="0" smtClean="0"/>
              <a:t>?</a:t>
            </a:r>
          </a:p>
          <a:p>
            <a:pPr marL="514350" indent="-514350">
              <a:buAutoNum type="arabicPeriod"/>
            </a:pPr>
            <a:r>
              <a:rPr lang="sl-SI" dirty="0" err="1" smtClean="0"/>
              <a:t>Where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live?</a:t>
            </a:r>
          </a:p>
          <a:p>
            <a:pPr marL="514350" indent="-514350">
              <a:buAutoNum type="arabicPeriod"/>
            </a:pPr>
            <a:r>
              <a:rPr lang="sl-SI" dirty="0" smtClean="0"/>
              <a:t>Name 8 </a:t>
            </a:r>
            <a:r>
              <a:rPr lang="sl-SI" dirty="0" err="1" smtClean="0"/>
              <a:t>animals</a:t>
            </a:r>
            <a:r>
              <a:rPr lang="sl-SI" dirty="0" smtClean="0"/>
              <a:t>.</a:t>
            </a:r>
          </a:p>
          <a:p>
            <a:pPr marL="514350" indent="-514350">
              <a:buAutoNum type="arabicPeriod"/>
            </a:pPr>
            <a:r>
              <a:rPr lang="sl-SI" dirty="0" smtClean="0"/>
              <a:t>How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brothers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sisters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?</a:t>
            </a:r>
          </a:p>
          <a:p>
            <a:pPr marL="514350" indent="-514350">
              <a:buAutoNum type="arabicPeriod"/>
            </a:pPr>
            <a:r>
              <a:rPr lang="sl-SI" dirty="0" err="1" smtClean="0"/>
              <a:t>Sing</a:t>
            </a:r>
            <a:r>
              <a:rPr lang="sl-SI" dirty="0" smtClean="0"/>
              <a:t> a song.</a:t>
            </a:r>
          </a:p>
          <a:p>
            <a:pPr marL="514350" indent="-514350">
              <a:buAutoNum type="arabicPeriod"/>
            </a:pPr>
            <a:r>
              <a:rPr lang="sl-SI" dirty="0" err="1" smtClean="0"/>
              <a:t>Jump</a:t>
            </a:r>
            <a:r>
              <a:rPr lang="sl-SI" dirty="0" smtClean="0"/>
              <a:t>, </a:t>
            </a:r>
            <a:r>
              <a:rPr lang="sl-SI" dirty="0" err="1" smtClean="0"/>
              <a:t>turn</a:t>
            </a:r>
            <a:r>
              <a:rPr lang="sl-SI" dirty="0" smtClean="0"/>
              <a:t> </a:t>
            </a:r>
            <a:r>
              <a:rPr lang="sl-SI" dirty="0" err="1" smtClean="0"/>
              <a:t>around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sit </a:t>
            </a:r>
            <a:r>
              <a:rPr lang="sl-SI" dirty="0" err="1" smtClean="0"/>
              <a:t>down</a:t>
            </a:r>
            <a:r>
              <a:rPr lang="sl-SI" dirty="0" smtClean="0"/>
              <a:t>.</a:t>
            </a:r>
          </a:p>
          <a:p>
            <a:pPr marL="514350" indent="-514350">
              <a:buAutoNum type="arabicPeriod"/>
            </a:pPr>
            <a:r>
              <a:rPr lang="sl-SI" dirty="0" err="1" smtClean="0"/>
              <a:t>Read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numbers</a:t>
            </a:r>
            <a:r>
              <a:rPr lang="sl-SI" dirty="0" smtClean="0"/>
              <a:t>: 11, 8, 17, 20, 6, 15.</a:t>
            </a:r>
          </a:p>
          <a:p>
            <a:pPr marL="514350" indent="-514350">
              <a:buAutoNum type="arabicPeriod"/>
            </a:pPr>
            <a:r>
              <a:rPr lang="sl-SI" dirty="0" err="1" smtClean="0"/>
              <a:t>Point</a:t>
            </a:r>
            <a:r>
              <a:rPr lang="sl-SI" dirty="0" smtClean="0"/>
              <a:t>: </a:t>
            </a:r>
            <a:r>
              <a:rPr lang="sl-SI" dirty="0" err="1" smtClean="0"/>
              <a:t>head</a:t>
            </a:r>
            <a:r>
              <a:rPr lang="sl-SI" dirty="0" smtClean="0"/>
              <a:t>, </a:t>
            </a:r>
            <a:r>
              <a:rPr lang="sl-SI" dirty="0" err="1" smtClean="0"/>
              <a:t>shoulders</a:t>
            </a:r>
            <a:r>
              <a:rPr lang="sl-SI" dirty="0" smtClean="0"/>
              <a:t>, </a:t>
            </a:r>
            <a:r>
              <a:rPr lang="sl-SI" dirty="0" err="1" smtClean="0"/>
              <a:t>nose</a:t>
            </a:r>
            <a:r>
              <a:rPr lang="sl-SI" dirty="0" smtClean="0"/>
              <a:t>, </a:t>
            </a:r>
            <a:r>
              <a:rPr lang="sl-SI" dirty="0" err="1" smtClean="0"/>
              <a:t>legs</a:t>
            </a:r>
            <a:r>
              <a:rPr lang="sl-SI" dirty="0" smtClean="0"/>
              <a:t>, </a:t>
            </a:r>
            <a:r>
              <a:rPr lang="sl-SI" dirty="0" err="1" smtClean="0"/>
              <a:t>ears</a:t>
            </a:r>
            <a:r>
              <a:rPr lang="sl-SI" dirty="0" smtClean="0"/>
              <a:t>, </a:t>
            </a:r>
            <a:r>
              <a:rPr lang="sl-SI" dirty="0" err="1" smtClean="0"/>
              <a:t>eyes</a:t>
            </a:r>
            <a:r>
              <a:rPr lang="sl-SI" dirty="0"/>
              <a:t>.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10. </a:t>
            </a:r>
            <a:r>
              <a:rPr lang="sl-SI" dirty="0" err="1" smtClean="0"/>
              <a:t>What</a:t>
            </a:r>
            <a:r>
              <a:rPr lang="sl-SI" dirty="0"/>
              <a:t> </a:t>
            </a:r>
            <a:r>
              <a:rPr lang="sl-SI" dirty="0" smtClean="0"/>
              <a:t>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wearing</a:t>
            </a:r>
            <a:r>
              <a:rPr lang="sl-SI" dirty="0" smtClean="0"/>
              <a:t> </a:t>
            </a:r>
            <a:r>
              <a:rPr lang="sl-SI" dirty="0" err="1" smtClean="0"/>
              <a:t>today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57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Odlično.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Naloge imaš napisane.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Sedaj pa rabiš pomoč. Prosi nekoga, da ti te jajčke skrije. Skrije jih lahko po stanovanju, sobi, zunaj na vrtu, v gozdu, itd. Dogovorite se, kje bo ta prostor. Seveda pa ne smeš biti poleg, ko jih skriva.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 err="1" smtClean="0">
                <a:solidFill>
                  <a:srgbClr val="0070C0"/>
                </a:solidFill>
              </a:rPr>
              <a:t>And</a:t>
            </a:r>
            <a:r>
              <a:rPr lang="sl-SI" sz="3200" dirty="0" smtClean="0">
                <a:solidFill>
                  <a:srgbClr val="0070C0"/>
                </a:solidFill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</a:rPr>
              <a:t>now</a:t>
            </a:r>
            <a:r>
              <a:rPr lang="sl-SI" sz="3200" dirty="0" smtClean="0">
                <a:solidFill>
                  <a:srgbClr val="0070C0"/>
                </a:solidFill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</a:rPr>
              <a:t>it‘s</a:t>
            </a:r>
            <a:r>
              <a:rPr lang="sl-SI" sz="3200" dirty="0" smtClean="0">
                <a:solidFill>
                  <a:srgbClr val="0070C0"/>
                </a:solidFill>
              </a:rPr>
              <a:t> time </a:t>
            </a:r>
            <a:r>
              <a:rPr lang="sl-SI" sz="3200" dirty="0" err="1" smtClean="0">
                <a:solidFill>
                  <a:srgbClr val="0070C0"/>
                </a:solidFill>
              </a:rPr>
              <a:t>for</a:t>
            </a:r>
            <a:r>
              <a:rPr lang="sl-SI" sz="3200" dirty="0" smtClean="0">
                <a:solidFill>
                  <a:srgbClr val="0070C0"/>
                </a:solidFill>
              </a:rPr>
              <a:t> EGG HUNT.</a:t>
            </a:r>
          </a:p>
          <a:p>
            <a:pPr marL="0" indent="0">
              <a:buNone/>
            </a:pPr>
            <a:endParaRPr lang="sl-SI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3000" dirty="0" smtClean="0"/>
              <a:t>Čas je, da te jajčke poiščeš. Seveda pa odgovori na vsako zapisano vprašanje, ko </a:t>
            </a:r>
            <a:r>
              <a:rPr lang="sl-SI" sz="3000" smtClean="0"/>
              <a:t>ga najdeš.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40066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400</Words>
  <Application>Microsoft Office PowerPoint</Application>
  <PresentationFormat>Širokozaslonsko</PresentationFormat>
  <Paragraphs>70</Paragraphs>
  <Slides>11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Officeova tema</vt:lpstr>
      <vt:lpstr>Pozdravljen/a, </vt:lpstr>
      <vt:lpstr>  Najprej na spodnji povezavi poslušaj zgodbo. </vt:lpstr>
      <vt:lpstr>Sedaj verjetno veš, kaj bo današnja tema…</vt:lpstr>
      <vt:lpstr>V povezavi s tem praznikov je kar nekaj novih besed, ki jih že poznaš, nekaj pa je novih. Preberi besede spodaj.</vt:lpstr>
      <vt:lpstr>Si v zgodbi slišal/a te besede? Seveda, velikokrat.    Poslušaj zgodbo še enkrat in ugotovi katera od teh besed je največkrat omenjena.</vt:lpstr>
      <vt:lpstr>PowerPointova predstavitev</vt:lpstr>
      <vt:lpstr>Sedaj pa zabavnejši del.  </vt:lpstr>
      <vt:lpstr>Naloge:</vt:lpstr>
      <vt:lpstr>Odlično.</vt:lpstr>
      <vt:lpstr>PowerPointova predstavitev</vt:lpstr>
      <vt:lpstr>Če kdo potrebuje…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Pozdravljen/a,</dc:title>
  <dc:creator>TJAŠA</dc:creator>
  <cp:lastModifiedBy>SOLA</cp:lastModifiedBy>
  <cp:revision>19</cp:revision>
  <dcterms:created xsi:type="dcterms:W3CDTF">2020-04-05T15:12:19Z</dcterms:created>
  <dcterms:modified xsi:type="dcterms:W3CDTF">2020-04-06T08:37:37Z</dcterms:modified>
  <cp:contentStatus/>
</cp:coreProperties>
</file>