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214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00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386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321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909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544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417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733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917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609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157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33F4C-A971-4AA9-9682-E1844DA8A2DF}" type="datetimeFigureOut">
              <a:rPr lang="sl-SI" smtClean="0"/>
              <a:t>6. 04. 2020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7B2-5749-45F9-AD44-DFAC921485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046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6424" y="646520"/>
            <a:ext cx="7289074" cy="2387600"/>
          </a:xfrm>
        </p:spPr>
        <p:txBody>
          <a:bodyPr/>
          <a:lstStyle/>
          <a:p>
            <a:r>
              <a:rPr lang="sl-SI" dirty="0" smtClean="0"/>
              <a:t>Pozdravljen/a,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sl-SI" dirty="0" smtClean="0"/>
              <a:t>Danes sem zate pripravila prav posebno zgodbico. </a:t>
            </a:r>
          </a:p>
          <a:p>
            <a:pPr algn="l"/>
            <a:r>
              <a:rPr lang="sl-SI" dirty="0" smtClean="0"/>
              <a:t>Najprej jo poslušaj, potem pa še preberi (lahko prosiš koga, da ti prebere).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46" y="1131798"/>
            <a:ext cx="2470240" cy="247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2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EASTER 002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90155" y="348342"/>
            <a:ext cx="4613366" cy="5936117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1160" y="885462"/>
            <a:ext cx="487363" cy="48736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069874" y="2177144"/>
            <a:ext cx="57128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Bila je je Velika noč. Velikonočni zajček in njegovi prijatelji so imeli lov na velikonočna jajca na vrtu. Bilo je na stotine čudovitih, pisanih jajc, skritih povsod.</a:t>
            </a:r>
          </a:p>
          <a:p>
            <a:endParaRPr lang="sl-SI" dirty="0"/>
          </a:p>
          <a:p>
            <a:r>
              <a:rPr lang="sl-SI" dirty="0" smtClean="0"/>
              <a:t>Vsi so imeli svoje košarice. </a:t>
            </a:r>
          </a:p>
          <a:p>
            <a:r>
              <a:rPr lang="sl-SI" dirty="0" smtClean="0"/>
              <a:t>Velikonočni zajček je bil zelo srečen. Našel je že 8 jajc. Dva modra, dva rumena, dva rdeča in dva zelena. Bi je zadovoljen.</a:t>
            </a:r>
          </a:p>
          <a:p>
            <a:r>
              <a:rPr lang="sl-SI" dirty="0" smtClean="0"/>
              <a:t>Skakal je naokoli in pel svojo veselo pesmico. </a:t>
            </a:r>
          </a:p>
          <a:p>
            <a:r>
              <a:rPr lang="sl-SI" dirty="0" smtClean="0"/>
              <a:t>„Jaz sem velikonočni zajček in skačem naokoli. Všeč mi je Velika noč. Velika noč je tu.“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9180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EASTER 003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7193280" y="400593"/>
            <a:ext cx="4232365" cy="6100945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2393" y="728707"/>
            <a:ext cx="487363" cy="48736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227909" y="2142309"/>
            <a:ext cx="50509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Ko je skakal naokoli je videl svojega prijatelja krta. Krt je sedel pod drevesom in bil je zelo žalosten. </a:t>
            </a:r>
          </a:p>
          <a:p>
            <a:r>
              <a:rPr lang="sl-SI" dirty="0" smtClean="0"/>
              <a:t>Velikonočni zajček ga vpraša: </a:t>
            </a:r>
          </a:p>
          <a:p>
            <a:r>
              <a:rPr lang="sl-SI" dirty="0" smtClean="0"/>
              <a:t>„Zakaj si tako žalosten prijateljček? Velika noč je, moral bi biti vesel in skakati naokoli, iskati jajčka.“</a:t>
            </a:r>
          </a:p>
          <a:p>
            <a:endParaRPr lang="sl-SI" dirty="0"/>
          </a:p>
          <a:p>
            <a:r>
              <a:rPr lang="sl-SI" dirty="0" smtClean="0"/>
              <a:t>„Ne vidim dobro in zelo težko najdem kakšno jajce. Našel sem samo eno jajce do sedaj, pa še tega sem izgubil. Imel sem ga v košari, pa ga ni več.“</a:t>
            </a:r>
          </a:p>
          <a:p>
            <a:endParaRPr lang="sl-SI" dirty="0"/>
          </a:p>
          <a:p>
            <a:r>
              <a:rPr lang="sl-SI" dirty="0" smtClean="0"/>
              <a:t>Velikonočnemu zajčku je bilo žal za krta.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8810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4429247" cy="6093146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3868" y="1294765"/>
            <a:ext cx="487363" cy="48736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209211" y="2438400"/>
            <a:ext cx="53557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„Izvoli, lahko imaš polovico mojih jajc. Enega modrega, enega rdečega, enega rumenega in enega zelenega,“ je rekel Velikonočni zajček in položil jajca v krtovo košaro.</a:t>
            </a:r>
          </a:p>
          <a:p>
            <a:endParaRPr lang="sl-SI" dirty="0"/>
          </a:p>
          <a:p>
            <a:r>
              <a:rPr lang="sl-SI" dirty="0" smtClean="0"/>
              <a:t>Krt je bil presrečen. „Hvala zajček, ti si zelo dober </a:t>
            </a:r>
            <a:r>
              <a:rPr lang="sl-SI" dirty="0" err="1" smtClean="0"/>
              <a:t>prijatelj,“je</a:t>
            </a:r>
            <a:r>
              <a:rPr lang="sl-SI" dirty="0" smtClean="0"/>
              <a:t> rekel krt in vstal.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338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9479" y="365125"/>
            <a:ext cx="4665000" cy="6417463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9171" y="1190262"/>
            <a:ext cx="487363" cy="48736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261463" y="2229394"/>
            <a:ext cx="47635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Ko je vstal, sta pod drevesom zagledala najlepše velikonočno jajce, kar jih je Velikonočni zajček kdaj videl. Svetleče, pisano in prekrito s čudovitimi vzorci.</a:t>
            </a:r>
          </a:p>
          <a:p>
            <a:endParaRPr lang="sl-SI" dirty="0"/>
          </a:p>
          <a:p>
            <a:r>
              <a:rPr lang="sl-SI" dirty="0" smtClean="0"/>
              <a:t>„Krt, tukaj je tvoje jajce. Sedel si na njem. Čudovito je.“ </a:t>
            </a:r>
          </a:p>
          <a:p>
            <a:endParaRPr lang="sl-SI" dirty="0"/>
          </a:p>
          <a:p>
            <a:r>
              <a:rPr lang="sl-SI" dirty="0" smtClean="0"/>
              <a:t>„ Res?“ je vprašal krt. „Tako ali tako ga ne vidim dobro. Če želiš, ga lahko imaš. Jaz sem zadovoljen s tistimi, ki si mi jih ti dal.“</a:t>
            </a:r>
          </a:p>
          <a:p>
            <a:endParaRPr lang="sl-SI" dirty="0"/>
          </a:p>
          <a:p>
            <a:r>
              <a:rPr lang="sl-SI" dirty="0" smtClean="0"/>
              <a:t>„Lahko? O hvala krt, ti si tudi zelo dober prijatelj.“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7440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10146" y="243205"/>
            <a:ext cx="4569779" cy="6286471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5410" y="894171"/>
            <a:ext cx="487363" cy="48736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175657" y="2133600"/>
            <a:ext cx="4380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Vzela sta svoji košari in skupaj odšla iskat še druga jajca.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6606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505097"/>
            <a:ext cx="10515600" cy="5671866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Upam, da ti je bila zgodba všeč. 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Torej EASTER oziroma Velika noč se nam približuje. Tudi mi se bomo malo pozabavali na to temo.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V sredo vam pošljem prav posebno nalogo.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Ostanite zdravi.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Učiteljica Tjaša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644" y="4170634"/>
            <a:ext cx="3596952" cy="218255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126" y="2602774"/>
            <a:ext cx="2002661" cy="13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0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416</Words>
  <Application>Microsoft Office PowerPoint</Application>
  <PresentationFormat>Širokozaslonsko</PresentationFormat>
  <Paragraphs>37</Paragraphs>
  <Slides>7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Officeova tema</vt:lpstr>
      <vt:lpstr>Pozdravljen/a,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TJAŠA</dc:creator>
  <cp:lastModifiedBy>SOLA</cp:lastModifiedBy>
  <cp:revision>11</cp:revision>
  <dcterms:created xsi:type="dcterms:W3CDTF">2020-04-05T16:54:15Z</dcterms:created>
  <dcterms:modified xsi:type="dcterms:W3CDTF">2020-04-06T08:36:43Z</dcterms:modified>
  <cp:contentStatus/>
</cp:coreProperties>
</file>